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7" r:id="rId2"/>
    <p:sldId id="262" r:id="rId3"/>
    <p:sldId id="263" r:id="rId4"/>
    <p:sldId id="268" r:id="rId5"/>
    <p:sldId id="264" r:id="rId6"/>
    <p:sldId id="275" r:id="rId7"/>
    <p:sldId id="276" r:id="rId8"/>
    <p:sldId id="273" r:id="rId9"/>
    <p:sldId id="274" r:id="rId10"/>
    <p:sldId id="269" r:id="rId11"/>
    <p:sldId id="270" r:id="rId12"/>
    <p:sldId id="271" r:id="rId13"/>
    <p:sldId id="272" r:id="rId14"/>
    <p:sldId id="266" r:id="rId15"/>
    <p:sldId id="26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04F7BD1-168F-4E52-ACDC-6026CF57374E}" type="datetimeFigureOut">
              <a:rPr lang="en-GB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0C427D-FC7D-4AA9-A659-7C2482ECB0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4586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E397641-CB9C-4F63-A5FA-AF9A07D41EF4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60352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76EE05-697E-4752-94D2-75DDBCFF576B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07487-0B62-4C12-ABD6-F38FB8696FB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50C2C7-7D70-4C68-AA66-AE09A2EBF979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0FE03-576E-489F-8A23-0F9FA34FC39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FE988-8B78-4489-80FD-62327F7C1DFE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1C5FF-1780-4926-9862-8A17A5E1306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633307-7A24-4E37-B8EA-F0791012E5C8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6E40F-61A2-41B1-9E0F-BB5FC00406E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1337B-A179-4D5F-8637-C9F6380F01C6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5DD35-D391-4986-8E33-50C6DBF7423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A90C1F-AC8E-43F3-B9CC-7B6CC34A6198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CD67E-A8E9-4CE7-B951-2EFD1E64AAE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724B1-47D0-472B-AADB-3D72DB8A8044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A60C7-7D52-446F-9D67-1C8F91AE56A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01B188-32FC-43DF-A1B0-6AA47E3C210F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97E20-A32A-4AE3-8364-33F8CD7B328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238EB-CA59-490C-A077-5E202B20C8A7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DB848-6986-4241-A8F8-C2BE6E6E4D9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C118E-FE40-45A9-924B-0ADA966E999E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77320-6418-4F68-8A58-81EA7F36A20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D8A0-D233-432E-B25B-4095C8EACBF6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C7FEC-CADA-44DF-8379-11B53ACCF08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B23C09-376A-406D-83A1-3CCFE604E2E0}" type="datetimeFigureOut">
              <a:rPr lang="en-GB" smtClean="0"/>
              <a:pPr>
                <a:defRPr/>
              </a:pPr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FF5C8B-492E-4CCE-AF3C-50C138F297B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18" Type="http://schemas.openxmlformats.org/officeDocument/2006/relationships/image" Target="../media/image4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17" Type="http://schemas.openxmlformats.org/officeDocument/2006/relationships/image" Target="../media/image44.png"/><Relationship Id="rId2" Type="http://schemas.openxmlformats.org/officeDocument/2006/relationships/audio" Target="../media/audio2.wav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audio" Target="../media/audio1.wav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5" Type="http://schemas.openxmlformats.org/officeDocument/2006/relationships/image" Target="../media/image42.png"/><Relationship Id="rId10" Type="http://schemas.openxmlformats.org/officeDocument/2006/relationships/image" Target="../media/image8.png"/><Relationship Id="rId19" Type="http://schemas.openxmlformats.org/officeDocument/2006/relationships/image" Target="../media/image46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8.png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9" descr="C:\Users\Alexander\Pictures\Graphics\My Work\Thank You Slides\Fridge Magnets\Alphabete\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70642">
            <a:off x="5912636" y="606369"/>
            <a:ext cx="1141373" cy="124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2" descr="C:\Users\Alexander\Pictures\Graphics\My Work\Thank You Slides\Fridge Magnets\Alphabete\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94786">
            <a:off x="689406" y="3326878"/>
            <a:ext cx="10001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25475">
            <a:off x="3114705" y="2375463"/>
            <a:ext cx="928688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7" descr="C:\Users\Alexander\Pictures\Graphics\My Work\Thank You Slides\Fridge Magnets\Alphabete\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32395">
            <a:off x="1785743" y="3807389"/>
            <a:ext cx="41116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41" descr="C:\Users\Alexander\Pictures\Graphics\My Work\Thank You Slides\Fridge Magnets\Alphabete\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31834">
            <a:off x="4661707" y="855670"/>
            <a:ext cx="1202192" cy="125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7" descr="C:\Users\Alexander\Pictures\Graphics\My Work\Thank You Slides\Fridge Magnets\Alphabete\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98464">
            <a:off x="3539971" y="697560"/>
            <a:ext cx="1046264" cy="128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35" descr="C:\Users\Alexander\Pictures\Graphics\My Work\Thank You Slides\Fridge Magnets\Alphabete\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90641">
            <a:off x="488168" y="610478"/>
            <a:ext cx="1089025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77169">
            <a:off x="6594915" y="4146373"/>
            <a:ext cx="928687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8" descr="C:\Users\Alexander\Pictures\Graphics\My Work\Thank You Slides\Fridge Magnets\Alphabete\J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68084">
            <a:off x="1500166" y="428604"/>
            <a:ext cx="1000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3" descr="C:\Users\Alexander\Pictures\Graphics\My Work\Thank You Slides\Fridge Magnets\Alphabete\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78071">
            <a:off x="2357422" y="785794"/>
            <a:ext cx="116681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1" descr="C:\Users\Alexander\Pictures\Graphics\My Work\Thank You Slides\Fridge Magnets\Alphabete\C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12038">
            <a:off x="2269758" y="4114669"/>
            <a:ext cx="1000132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9" descr="C:\Users\Alexander\Pictures\Graphics\My Work\Thank You Slides\Fridge Magnets\Alphabete\K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4786322"/>
            <a:ext cx="928694" cy="119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9" descr="C:\Users\Alexander\Pictures\Graphics\My Work\Thank You Slides\Fridge Magnets\Alphabete\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98620">
            <a:off x="4186699" y="4291118"/>
            <a:ext cx="100013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8" descr="C:\Users\Alexander\Pictures\Graphics\My Work\Thank You Slides\Fridge Magnets\Alphabete\J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4286256"/>
            <a:ext cx="9286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AutoShape 2" descr="Image result for hal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Image result for hal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Image result for hal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2" name="Picture 8" descr="Image result for 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7950" y="1857364"/>
            <a:ext cx="2619375" cy="1743076"/>
          </a:xfrm>
          <a:prstGeom prst="rect">
            <a:avLst/>
          </a:prstGeom>
          <a:noFill/>
        </p:spPr>
      </p:pic>
      <p:pic>
        <p:nvPicPr>
          <p:cNvPr id="11276" name="Picture 12" descr="Image result for hal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6248" y="2071678"/>
            <a:ext cx="2143125" cy="2143125"/>
          </a:xfrm>
          <a:prstGeom prst="rect">
            <a:avLst/>
          </a:prstGeom>
          <a:noFill/>
        </p:spPr>
      </p:pic>
      <p:pic>
        <p:nvPicPr>
          <p:cNvPr id="22" name="Picture 37" descr="C:\Users\Alexander\Pictures\Graphics\My Work\Thank You Slides\Fridge Magnets\Alphabete\I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75" y="5250668"/>
            <a:ext cx="214314" cy="32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2901030" y="2986901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3472535" y="2844025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5472798" y="2701148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4186914" y="2844025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4829856" y="2772587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sq-AL" dirty="0" smtClean="0"/>
              <a:t>   Sa është   </a:t>
            </a:r>
            <a:r>
              <a:rPr lang="en-US" dirty="0" smtClean="0"/>
              <a:t> </a:t>
            </a:r>
            <a:r>
              <a:rPr lang="sq-AL" dirty="0" smtClean="0"/>
              <a:t> </a:t>
            </a:r>
            <a:r>
              <a:rPr lang="en-US" dirty="0" smtClean="0"/>
              <a:t>6 </a:t>
            </a:r>
            <a:r>
              <a:rPr lang="sq-AL" dirty="0" smtClean="0"/>
              <a:t>?</a:t>
            </a:r>
            <a:r>
              <a:rPr lang="en-US" dirty="0" smtClean="0"/>
              <a:t>     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6187179" y="2558273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2428860" y="428604"/>
            <a:ext cx="4567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Content Placeholder 2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q-A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485" name="Object 27"/>
          <p:cNvGraphicFramePr>
            <a:graphicFrameLocks noGrp="1" noChangeAspect="1"/>
          </p:cNvGraphicFramePr>
          <p:nvPr/>
        </p:nvGraphicFramePr>
        <p:xfrm>
          <a:off x="2285984" y="1857364"/>
          <a:ext cx="285750" cy="1204913"/>
        </p:xfrm>
        <a:graphic>
          <a:graphicData uri="http://schemas.openxmlformats.org/presentationml/2006/ole">
            <p:oleObj spid="_x0000_s20486" name="Equation" r:id="rId4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2686718" y="2844024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3472535" y="2844025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1400833" y="2986900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4186914" y="2844025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4829856" y="2772587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sq-AL" dirty="0" smtClean="0"/>
          </a:p>
          <a:p>
            <a:pPr>
              <a:buNone/>
            </a:pPr>
            <a:endParaRPr lang="sq-AL" dirty="0" smtClean="0"/>
          </a:p>
          <a:p>
            <a:pPr>
              <a:buNone/>
            </a:pPr>
            <a:endParaRPr lang="sq-AL" dirty="0" smtClean="0"/>
          </a:p>
          <a:p>
            <a:pPr>
              <a:buNone/>
            </a:pPr>
            <a:endParaRPr lang="sq-AL" dirty="0" smtClean="0"/>
          </a:p>
          <a:p>
            <a:pPr>
              <a:buNone/>
            </a:pPr>
            <a:endParaRPr lang="sq-AL" dirty="0" smtClean="0"/>
          </a:p>
          <a:p>
            <a:pPr>
              <a:buNone/>
            </a:pPr>
            <a:r>
              <a:rPr lang="sq-AL" dirty="0" smtClean="0"/>
              <a:t>        </a:t>
            </a:r>
            <a:r>
              <a:rPr lang="en-US" dirty="0" smtClean="0"/>
              <a:t>   e 6 </a:t>
            </a:r>
            <a:r>
              <a:rPr lang="sq-AL" dirty="0" smtClean="0"/>
              <a:t>është 3</a:t>
            </a:r>
            <a:r>
              <a:rPr lang="en-US" dirty="0" smtClean="0"/>
              <a:t>        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0215">
            <a:off x="2043774" y="2915463"/>
            <a:ext cx="2519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2428860" y="428604"/>
            <a:ext cx="4567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1507" name="Object 27"/>
          <p:cNvGraphicFramePr>
            <a:graphicFrameLocks noGrp="1" noChangeAspect="1"/>
          </p:cNvGraphicFramePr>
          <p:nvPr/>
        </p:nvGraphicFramePr>
        <p:xfrm>
          <a:off x="1214414" y="4929198"/>
          <a:ext cx="217488" cy="919163"/>
        </p:xfrm>
        <a:graphic>
          <a:graphicData uri="http://schemas.openxmlformats.org/presentationml/2006/ole">
            <p:oleObj spid="_x0000_s21508" name="Equation" r:id="rId4" imgW="152334" imgH="393529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 rot="16200000" flipH="1">
            <a:off x="3107521" y="2464587"/>
            <a:ext cx="2500330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071670" y="37861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3214678" y="37861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500562" y="37147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715008" y="37147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71670" y="235743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715008" y="242886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214678" y="235743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500562" y="235743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7158" y="1428736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400" dirty="0" smtClean="0"/>
              <a:t>Sa është </a:t>
            </a:r>
            <a:r>
              <a:rPr lang="en-US" sz="2400" dirty="0" smtClean="0"/>
              <a:t>e</a:t>
            </a:r>
            <a:r>
              <a:rPr lang="sq-AL" sz="2400" dirty="0" smtClean="0"/>
              <a:t>  </a:t>
            </a:r>
            <a:r>
              <a:rPr lang="en-US" sz="2400" dirty="0" smtClean="0"/>
              <a:t> </a:t>
            </a:r>
            <a:r>
              <a:rPr lang="sq-AL" sz="2400" dirty="0" smtClean="0"/>
              <a:t> 8</a:t>
            </a:r>
            <a:r>
              <a:rPr lang="en-US" sz="2400" dirty="0" smtClean="0"/>
              <a:t> </a:t>
            </a:r>
            <a:r>
              <a:rPr lang="sq-AL" sz="2400" dirty="0" smtClean="0"/>
              <a:t>?</a:t>
            </a:r>
            <a:endParaRPr lang="en-US" sz="2400" dirty="0"/>
          </a:p>
        </p:txBody>
      </p:sp>
      <p:graphicFrame>
        <p:nvGraphicFramePr>
          <p:cNvPr id="22530" name="Object 27"/>
          <p:cNvGraphicFramePr>
            <a:graphicFrameLocks noGrp="1" noChangeAspect="1"/>
          </p:cNvGraphicFramePr>
          <p:nvPr/>
        </p:nvGraphicFramePr>
        <p:xfrm>
          <a:off x="1714480" y="1285860"/>
          <a:ext cx="247286" cy="857256"/>
        </p:xfrm>
        <a:graphic>
          <a:graphicData uri="http://schemas.openxmlformats.org/presentationml/2006/ole">
            <p:oleObj spid="_x0000_s22531" name="Equation" r:id="rId3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428860" y="28574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3929058" y="28574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429256" y="28574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858016" y="28574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57422" y="15716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858016" y="15716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786182" y="15716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357818" y="15716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555" name="Object 27"/>
          <p:cNvGraphicFramePr>
            <a:graphicFrameLocks noGrp="1" noChangeAspect="1"/>
          </p:cNvGraphicFramePr>
          <p:nvPr/>
        </p:nvGraphicFramePr>
        <p:xfrm>
          <a:off x="1214414" y="4643446"/>
          <a:ext cx="217487" cy="919162"/>
        </p:xfrm>
        <a:graphic>
          <a:graphicData uri="http://schemas.openxmlformats.org/presentationml/2006/ole">
            <p:oleObj spid="_x0000_s23556" name="Equation" r:id="rId3" imgW="152334" imgH="393529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1500166" y="4857760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8</a:t>
            </a:r>
            <a:r>
              <a:rPr lang="en-US" sz="3200" dirty="0" smtClean="0"/>
              <a:t> </a:t>
            </a:r>
            <a:r>
              <a:rPr lang="sq-AL" sz="3200" dirty="0" smtClean="0"/>
              <a:t>është 4</a:t>
            </a:r>
            <a:endParaRPr lang="en-US" sz="3200" dirty="0"/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4036215" y="2678901"/>
            <a:ext cx="207170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Image result for hal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57356" y="428604"/>
            <a:ext cx="5645561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q-A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Numra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029" name="Object 27"/>
          <p:cNvGraphicFramePr>
            <a:graphicFrameLocks noGrp="1" noChangeAspect="1"/>
          </p:cNvGraphicFramePr>
          <p:nvPr/>
        </p:nvGraphicFramePr>
        <p:xfrm>
          <a:off x="2071670" y="2214554"/>
          <a:ext cx="237183" cy="1000122"/>
        </p:xfrm>
        <a:graphic>
          <a:graphicData uri="http://schemas.openxmlformats.org/presentationml/2006/ole">
            <p:oleObj spid="_x0000_s1035" name="Equation" r:id="rId3" imgW="152334" imgH="393529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285984" y="2285992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10</a:t>
            </a:r>
            <a:r>
              <a:rPr lang="en-US" sz="3200" dirty="0" smtClean="0"/>
              <a:t> </a:t>
            </a:r>
            <a:r>
              <a:rPr lang="sq-AL" sz="3200" dirty="0" smtClean="0"/>
              <a:t>është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2357422" y="3357562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24</a:t>
            </a:r>
            <a:r>
              <a:rPr lang="en-US" sz="3200" dirty="0" smtClean="0"/>
              <a:t> </a:t>
            </a:r>
            <a:r>
              <a:rPr lang="sq-AL" sz="3200" dirty="0" smtClean="0"/>
              <a:t>është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285984" y="4286256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30</a:t>
            </a:r>
            <a:r>
              <a:rPr lang="en-US" sz="3200" dirty="0" smtClean="0"/>
              <a:t> </a:t>
            </a:r>
            <a:r>
              <a:rPr lang="sq-AL" sz="3200" dirty="0" smtClean="0"/>
              <a:t>është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500694" y="4286256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100</a:t>
            </a:r>
            <a:r>
              <a:rPr lang="en-US" sz="3200" dirty="0" smtClean="0"/>
              <a:t> </a:t>
            </a:r>
            <a:r>
              <a:rPr lang="sq-AL" sz="3200" dirty="0" smtClean="0"/>
              <a:t>është 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429256" y="3286124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50</a:t>
            </a:r>
            <a:r>
              <a:rPr lang="en-US" sz="3200" dirty="0" smtClean="0"/>
              <a:t> </a:t>
            </a:r>
            <a:r>
              <a:rPr lang="sq-AL" sz="3200" dirty="0" smtClean="0"/>
              <a:t>është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5500694" y="2357430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48</a:t>
            </a:r>
            <a:r>
              <a:rPr lang="en-US" sz="3200" dirty="0" smtClean="0"/>
              <a:t> </a:t>
            </a:r>
            <a:r>
              <a:rPr lang="sq-AL" sz="3200" dirty="0" smtClean="0"/>
              <a:t>është </a:t>
            </a:r>
            <a:endParaRPr lang="en-US" sz="3200" dirty="0"/>
          </a:p>
        </p:txBody>
      </p:sp>
      <p:graphicFrame>
        <p:nvGraphicFramePr>
          <p:cNvPr id="1030" name="Object 27"/>
          <p:cNvGraphicFramePr>
            <a:graphicFrameLocks noGrp="1" noChangeAspect="1"/>
          </p:cNvGraphicFramePr>
          <p:nvPr/>
        </p:nvGraphicFramePr>
        <p:xfrm>
          <a:off x="2071670" y="3214686"/>
          <a:ext cx="214314" cy="903691"/>
        </p:xfrm>
        <a:graphic>
          <a:graphicData uri="http://schemas.openxmlformats.org/presentationml/2006/ole">
            <p:oleObj spid="_x0000_s1036" name="Equation" r:id="rId4" imgW="152334" imgH="393529" progId="Equation.3">
              <p:embed/>
            </p:oleObj>
          </a:graphicData>
        </a:graphic>
      </p:graphicFrame>
      <p:graphicFrame>
        <p:nvGraphicFramePr>
          <p:cNvPr id="1031" name="Object 27"/>
          <p:cNvGraphicFramePr>
            <a:graphicFrameLocks noGrp="1" noChangeAspect="1"/>
          </p:cNvGraphicFramePr>
          <p:nvPr/>
        </p:nvGraphicFramePr>
        <p:xfrm>
          <a:off x="2071671" y="4143379"/>
          <a:ext cx="203302" cy="857257"/>
        </p:xfrm>
        <a:graphic>
          <a:graphicData uri="http://schemas.openxmlformats.org/presentationml/2006/ole">
            <p:oleObj spid="_x0000_s1037" name="Equation" r:id="rId5" imgW="152334" imgH="393529" progId="Equation.3">
              <p:embed/>
            </p:oleObj>
          </a:graphicData>
        </a:graphic>
      </p:graphicFrame>
      <p:graphicFrame>
        <p:nvGraphicFramePr>
          <p:cNvPr id="1032" name="Object 27"/>
          <p:cNvGraphicFramePr>
            <a:graphicFrameLocks noGrp="1" noChangeAspect="1"/>
          </p:cNvGraphicFramePr>
          <p:nvPr/>
        </p:nvGraphicFramePr>
        <p:xfrm>
          <a:off x="5286380" y="4071942"/>
          <a:ext cx="220243" cy="928693"/>
        </p:xfrm>
        <a:graphic>
          <a:graphicData uri="http://schemas.openxmlformats.org/presentationml/2006/ole">
            <p:oleObj spid="_x0000_s1038" name="Equation" r:id="rId6" imgW="152334" imgH="393529" progId="Equation.3">
              <p:embed/>
            </p:oleObj>
          </a:graphicData>
        </a:graphic>
      </p:graphicFrame>
      <p:graphicFrame>
        <p:nvGraphicFramePr>
          <p:cNvPr id="1033" name="Object 27"/>
          <p:cNvGraphicFramePr>
            <a:graphicFrameLocks noGrp="1" noChangeAspect="1"/>
          </p:cNvGraphicFramePr>
          <p:nvPr/>
        </p:nvGraphicFramePr>
        <p:xfrm>
          <a:off x="5214942" y="3071810"/>
          <a:ext cx="214314" cy="903691"/>
        </p:xfrm>
        <a:graphic>
          <a:graphicData uri="http://schemas.openxmlformats.org/presentationml/2006/ole">
            <p:oleObj spid="_x0000_s1039" name="Equation" r:id="rId7" imgW="152334" imgH="393529" progId="Equation.3">
              <p:embed/>
            </p:oleObj>
          </a:graphicData>
        </a:graphic>
      </p:graphicFrame>
      <p:graphicFrame>
        <p:nvGraphicFramePr>
          <p:cNvPr id="1034" name="Object 27"/>
          <p:cNvGraphicFramePr>
            <a:graphicFrameLocks noGrp="1" noChangeAspect="1"/>
          </p:cNvGraphicFramePr>
          <p:nvPr/>
        </p:nvGraphicFramePr>
        <p:xfrm>
          <a:off x="5286380" y="2071678"/>
          <a:ext cx="220244" cy="928694"/>
        </p:xfrm>
        <a:graphic>
          <a:graphicData uri="http://schemas.openxmlformats.org/presentationml/2006/ole">
            <p:oleObj spid="_x0000_s1040" name="Equation" r:id="rId8" imgW="152334" imgH="393529" progId="Equation.3">
              <p:embed/>
            </p:oleObj>
          </a:graphicData>
        </a:graphic>
      </p:graphicFrame>
      <p:sp>
        <p:nvSpPr>
          <p:cNvPr id="27" name="Rectangle 26"/>
          <p:cNvSpPr/>
          <p:nvPr/>
        </p:nvSpPr>
        <p:spPr>
          <a:xfrm>
            <a:off x="4143372" y="235743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800" dirty="0" smtClean="0"/>
              <a:t> </a:t>
            </a:r>
            <a:r>
              <a:rPr lang="sq-AL" sz="28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14810" y="335756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800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43372" y="428625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800" dirty="0" smtClean="0">
                <a:solidFill>
                  <a:srgbClr val="FF0000"/>
                </a:solidFill>
              </a:rPr>
              <a:t>15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43834" y="4357694"/>
            <a:ext cx="857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3200" dirty="0" smtClean="0">
                <a:solidFill>
                  <a:srgbClr val="FF0000"/>
                </a:solidFill>
              </a:rPr>
              <a:t>50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358082" y="3286124"/>
            <a:ext cx="714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3200" dirty="0" smtClean="0">
                <a:solidFill>
                  <a:srgbClr val="FF0000"/>
                </a:solidFill>
              </a:rPr>
              <a:t>25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429520" y="2357430"/>
            <a:ext cx="714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3200" dirty="0" smtClean="0">
                <a:solidFill>
                  <a:srgbClr val="FF0000"/>
                </a:solidFill>
              </a:rPr>
              <a:t>28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9" descr="C:\Users\Alexander\Pictures\Graphics\My Work\Thank You Slides\Fridge Magnets\Alphabete\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3857628"/>
            <a:ext cx="72066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2" descr="C:\Users\Alexander\Pictures\Graphics\My Work\Thank You Slides\Fridge Magnets\Alphabete\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066" y="3500438"/>
            <a:ext cx="642942" cy="75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48" descr="C:\Users\Alexander\Pictures\Graphics\My Work\Thank You Slides\Fridge Magnets\Alphabete\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5338" y="5286388"/>
            <a:ext cx="642942" cy="74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49" descr="C:\Users\Alexander\Pictures\Graphics\My Work\Thank You Slides\Fridge Magnets\Alphabete\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928802"/>
            <a:ext cx="642942" cy="75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C:\Users\Alexander\Pictures\Graphics\My Work\Thank You Slides\Fridge Magnets\Alphabete\F.png"/>
          <p:cNvPicPr>
            <a:picLocks noGrp="1" noChangeAspect="1" noChangeArrowheads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11425">
            <a:off x="1107613" y="3426545"/>
            <a:ext cx="660235" cy="9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8" descr="C:\Users\Alexander\Pictures\Graphics\My Work\Thank You Slides\Fridge Magnets\Alphabete\J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69941">
            <a:off x="1690732" y="1604367"/>
            <a:ext cx="659689" cy="92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0" descr="C:\Users\Alexander\Pictures\Graphics\My Work\Thank You Slides\Fridge Magnets\Alphabete\L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786190"/>
            <a:ext cx="598334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4286256"/>
            <a:ext cx="642942" cy="78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1" descr="C:\Users\Alexander\Pictures\Graphics\My Work\Thank You Slides\Fridge Magnets\Alphabete\M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4143380"/>
            <a:ext cx="785818" cy="8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7" descr="C:\Users\Alexander\Pictures\Graphics\My Work\Thank You Slides\Fridge Magnets\Alphabete\I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6190"/>
            <a:ext cx="299877" cy="84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C:\Users\Alexander\Pictures\Graphics\My Work\Thank You Slides\Fridge Magnets\Alphabete\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286124"/>
            <a:ext cx="693574" cy="78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3571876"/>
            <a:ext cx="642942" cy="78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6" descr="C:\Users\Alexander\Pictures\Graphics\My Work\Thank You Slides\Fridge Magnets\Alphabete\R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4286256"/>
            <a:ext cx="63790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7" descr="C:\Users\Alexander\Pictures\Graphics\My Work\Thank You Slides\Fridge Magnets\Alphabete\I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4786322"/>
            <a:ext cx="299877" cy="84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3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18" cstate="print"/>
          <a:stretch>
            <a:fillRect/>
          </a:stretch>
        </p:blipFill>
        <p:spPr>
          <a:xfrm>
            <a:off x="3857620" y="3500438"/>
            <a:ext cx="304800" cy="304800"/>
          </a:xfrm>
          <a:prstGeom prst="rect">
            <a:avLst/>
          </a:prstGeom>
        </p:spPr>
      </p:pic>
      <p:pic>
        <p:nvPicPr>
          <p:cNvPr id="2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9" cstate="print"/>
          <a:stretch>
            <a:fillRect/>
          </a:stretch>
        </p:blipFill>
        <p:spPr>
          <a:xfrm>
            <a:off x="5786446" y="4286256"/>
            <a:ext cx="304800" cy="304800"/>
          </a:xfrm>
          <a:prstGeom prst="rect">
            <a:avLst/>
          </a:prstGeom>
        </p:spPr>
      </p:pic>
      <p:pic>
        <p:nvPicPr>
          <p:cNvPr id="2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2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6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1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745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2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992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/>
            </a:r>
            <a:br>
              <a:rPr lang="sq-AL" dirty="0" smtClean="0"/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q-AL" b="1" dirty="0" smtClean="0">
                <a:solidFill>
                  <a:schemeClr val="accent2">
                    <a:lumMod val="50000"/>
                  </a:schemeClr>
                </a:solidFill>
              </a:rPr>
              <a:t>ërgjys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sq-AL" b="1" dirty="0" smtClean="0">
                <a:solidFill>
                  <a:schemeClr val="accent2">
                    <a:lumMod val="50000"/>
                  </a:schemeClr>
                </a:solidFill>
              </a:rPr>
              <a:t>ë mund të ndajmë edhe sende të ndryshme si </a:t>
            </a:r>
            <a:r>
              <a:rPr lang="sq-AL" dirty="0" smtClean="0"/>
              <a:t>: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b="1" dirty="0" smtClean="0"/>
              <a:t>Ushqim</a:t>
            </a:r>
          </a:p>
          <a:p>
            <a:r>
              <a:rPr lang="sq-AL" b="1" dirty="0" smtClean="0"/>
              <a:t>Figura gjeometrike</a:t>
            </a:r>
          </a:p>
          <a:p>
            <a:r>
              <a:rPr lang="sq-AL" b="1" dirty="0" smtClean="0"/>
              <a:t>Sende ose</a:t>
            </a:r>
            <a:r>
              <a:rPr lang="en-US" b="1" dirty="0" smtClean="0"/>
              <a:t> t</a:t>
            </a:r>
            <a:r>
              <a:rPr lang="sq-AL" b="1" dirty="0" smtClean="0"/>
              <a:t>rupa</a:t>
            </a:r>
            <a:endParaRPr lang="en-US" b="1" dirty="0" smtClean="0"/>
          </a:p>
          <a:p>
            <a:r>
              <a:rPr lang="en-US" b="1" dirty="0" err="1" smtClean="0"/>
              <a:t>Grupe</a:t>
            </a:r>
            <a:r>
              <a:rPr lang="en-US" b="1" dirty="0" smtClean="0"/>
              <a:t> </a:t>
            </a:r>
            <a:r>
              <a:rPr lang="en-US" b="1" dirty="0" err="1" smtClean="0"/>
              <a:t>sendesh</a:t>
            </a:r>
            <a:endParaRPr lang="en-US" b="1" dirty="0" smtClean="0"/>
          </a:p>
          <a:p>
            <a:r>
              <a:rPr lang="sq-AL" b="1" dirty="0" smtClean="0"/>
              <a:t>Numra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kruh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257176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cokolad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071810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jabuk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643446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mage result for naranc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5072074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Image result for hal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1285860"/>
            <a:ext cx="2133600" cy="152400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714612" y="428604"/>
            <a:ext cx="3429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q-A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Ushqim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36" descr="Picture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71497" y="2285992"/>
            <a:ext cx="3503861" cy="259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5918" y="357166"/>
            <a:ext cx="5666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q-A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Figura gjeometrike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85786" y="1928802"/>
            <a:ext cx="1230313" cy="12303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Freeform 4"/>
          <p:cNvSpPr>
            <a:spLocks/>
          </p:cNvSpPr>
          <p:nvPr/>
        </p:nvSpPr>
        <p:spPr bwMode="auto">
          <a:xfrm>
            <a:off x="2643174" y="1857364"/>
            <a:ext cx="1428760" cy="1285884"/>
          </a:xfrm>
          <a:custGeom>
            <a:avLst/>
            <a:gdLst>
              <a:gd name="T0" fmla="*/ 0 w 4156"/>
              <a:gd name="T1" fmla="*/ 1281112 h 3600"/>
              <a:gd name="T2" fmla="*/ 738981 w 4156"/>
              <a:gd name="T3" fmla="*/ 0 h 3600"/>
              <a:gd name="T4" fmla="*/ 1477962 w 4156"/>
              <a:gd name="T5" fmla="*/ 1281112 h 3600"/>
              <a:gd name="T6" fmla="*/ 0 w 4156"/>
              <a:gd name="T7" fmla="*/ 1281112 h 3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56" h="3600">
                <a:moveTo>
                  <a:pt x="0" y="3600"/>
                </a:moveTo>
                <a:lnTo>
                  <a:pt x="2078" y="0"/>
                </a:lnTo>
                <a:lnTo>
                  <a:pt x="4156" y="3600"/>
                </a:lnTo>
                <a:lnTo>
                  <a:pt x="0" y="360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4500562" y="1857364"/>
            <a:ext cx="1416050" cy="1346200"/>
          </a:xfrm>
          <a:custGeom>
            <a:avLst/>
            <a:gdLst>
              <a:gd name="T0" fmla="*/ 270551 w 4564"/>
              <a:gd name="T1" fmla="*/ 1346200 h 4340"/>
              <a:gd name="T2" fmla="*/ 0 w 4564"/>
              <a:gd name="T3" fmla="*/ 514286 h 4340"/>
              <a:gd name="T4" fmla="*/ 708025 w 4564"/>
              <a:gd name="T5" fmla="*/ 0 h 4340"/>
              <a:gd name="T6" fmla="*/ 1416050 w 4564"/>
              <a:gd name="T7" fmla="*/ 514286 h 4340"/>
              <a:gd name="T8" fmla="*/ 1145499 w 4564"/>
              <a:gd name="T9" fmla="*/ 1346200 h 4340"/>
              <a:gd name="T10" fmla="*/ 270551 w 4564"/>
              <a:gd name="T11" fmla="*/ 1346200 h 43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64" h="4340">
                <a:moveTo>
                  <a:pt x="872" y="4340"/>
                </a:moveTo>
                <a:lnTo>
                  <a:pt x="0" y="1658"/>
                </a:lnTo>
                <a:lnTo>
                  <a:pt x="2282" y="0"/>
                </a:lnTo>
                <a:lnTo>
                  <a:pt x="4564" y="1658"/>
                </a:lnTo>
                <a:lnTo>
                  <a:pt x="3692" y="4340"/>
                </a:lnTo>
                <a:lnTo>
                  <a:pt x="872" y="434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6500826" y="1928802"/>
            <a:ext cx="1487487" cy="1289050"/>
          </a:xfrm>
          <a:custGeom>
            <a:avLst/>
            <a:gdLst>
              <a:gd name="T0" fmla="*/ 371872 w 4800"/>
              <a:gd name="T1" fmla="*/ 1289050 h 4158"/>
              <a:gd name="T2" fmla="*/ 0 w 4800"/>
              <a:gd name="T3" fmla="*/ 644215 h 4158"/>
              <a:gd name="T4" fmla="*/ 371872 w 4800"/>
              <a:gd name="T5" fmla="*/ 0 h 4158"/>
              <a:gd name="T6" fmla="*/ 1115615 w 4800"/>
              <a:gd name="T7" fmla="*/ 0 h 4158"/>
              <a:gd name="T8" fmla="*/ 1487487 w 4800"/>
              <a:gd name="T9" fmla="*/ 644215 h 4158"/>
              <a:gd name="T10" fmla="*/ 1115615 w 4800"/>
              <a:gd name="T11" fmla="*/ 1289050 h 4158"/>
              <a:gd name="T12" fmla="*/ 371872 w 4800"/>
              <a:gd name="T13" fmla="*/ 1289050 h 4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00" h="4158">
                <a:moveTo>
                  <a:pt x="1200" y="4158"/>
                </a:moveTo>
                <a:lnTo>
                  <a:pt x="0" y="2078"/>
                </a:lnTo>
                <a:lnTo>
                  <a:pt x="1200" y="0"/>
                </a:lnTo>
                <a:lnTo>
                  <a:pt x="3600" y="0"/>
                </a:lnTo>
                <a:lnTo>
                  <a:pt x="4800" y="2078"/>
                </a:lnTo>
                <a:lnTo>
                  <a:pt x="3600" y="4158"/>
                </a:lnTo>
                <a:lnTo>
                  <a:pt x="1200" y="415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571472" y="4286256"/>
            <a:ext cx="1450975" cy="1414462"/>
          </a:xfrm>
          <a:custGeom>
            <a:avLst/>
            <a:gdLst>
              <a:gd name="T0" fmla="*/ 403049 w 4680"/>
              <a:gd name="T1" fmla="*/ 1414462 h 4562"/>
              <a:gd name="T2" fmla="*/ 0 w 4680"/>
              <a:gd name="T3" fmla="*/ 909696 h 4562"/>
              <a:gd name="T4" fmla="*/ 143857 w 4680"/>
              <a:gd name="T5" fmla="*/ 280288 h 4562"/>
              <a:gd name="T6" fmla="*/ 725488 w 4680"/>
              <a:gd name="T7" fmla="*/ 0 h 4562"/>
              <a:gd name="T8" fmla="*/ 1307118 w 4680"/>
              <a:gd name="T9" fmla="*/ 280288 h 4562"/>
              <a:gd name="T10" fmla="*/ 1450975 w 4680"/>
              <a:gd name="T11" fmla="*/ 909696 h 4562"/>
              <a:gd name="T12" fmla="*/ 1048546 w 4680"/>
              <a:gd name="T13" fmla="*/ 1414462 h 4562"/>
              <a:gd name="T14" fmla="*/ 403049 w 4680"/>
              <a:gd name="T15" fmla="*/ 1414462 h 45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80" h="4562">
                <a:moveTo>
                  <a:pt x="1300" y="4562"/>
                </a:moveTo>
                <a:lnTo>
                  <a:pt x="0" y="2934"/>
                </a:lnTo>
                <a:lnTo>
                  <a:pt x="464" y="904"/>
                </a:lnTo>
                <a:lnTo>
                  <a:pt x="2340" y="0"/>
                </a:lnTo>
                <a:lnTo>
                  <a:pt x="4216" y="904"/>
                </a:lnTo>
                <a:lnTo>
                  <a:pt x="4680" y="2934"/>
                </a:lnTo>
                <a:lnTo>
                  <a:pt x="3382" y="4562"/>
                </a:lnTo>
                <a:lnTo>
                  <a:pt x="1300" y="456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2428860" y="4500570"/>
            <a:ext cx="1374775" cy="1374775"/>
          </a:xfrm>
          <a:custGeom>
            <a:avLst/>
            <a:gdLst>
              <a:gd name="T0" fmla="*/ 402887 w 4436"/>
              <a:gd name="T1" fmla="*/ 1374775 h 4434"/>
              <a:gd name="T2" fmla="*/ 0 w 4436"/>
              <a:gd name="T3" fmla="*/ 971706 h 4434"/>
              <a:gd name="T4" fmla="*/ 0 w 4436"/>
              <a:gd name="T5" fmla="*/ 402449 h 4434"/>
              <a:gd name="T6" fmla="*/ 402887 w 4436"/>
              <a:gd name="T7" fmla="*/ 0 h 4434"/>
              <a:gd name="T8" fmla="*/ 971888 w 4436"/>
              <a:gd name="T9" fmla="*/ 0 h 4434"/>
              <a:gd name="T10" fmla="*/ 1374775 w 4436"/>
              <a:gd name="T11" fmla="*/ 402449 h 4434"/>
              <a:gd name="T12" fmla="*/ 1374775 w 4436"/>
              <a:gd name="T13" fmla="*/ 971706 h 4434"/>
              <a:gd name="T14" fmla="*/ 971888 w 4436"/>
              <a:gd name="T15" fmla="*/ 1374775 h 4434"/>
              <a:gd name="T16" fmla="*/ 402887 w 4436"/>
              <a:gd name="T17" fmla="*/ 1374775 h 44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436" h="4434">
                <a:moveTo>
                  <a:pt x="1300" y="4434"/>
                </a:moveTo>
                <a:lnTo>
                  <a:pt x="0" y="3134"/>
                </a:lnTo>
                <a:lnTo>
                  <a:pt x="0" y="1298"/>
                </a:lnTo>
                <a:lnTo>
                  <a:pt x="1300" y="0"/>
                </a:lnTo>
                <a:lnTo>
                  <a:pt x="3136" y="0"/>
                </a:lnTo>
                <a:lnTo>
                  <a:pt x="4436" y="1298"/>
                </a:lnTo>
                <a:lnTo>
                  <a:pt x="4436" y="3134"/>
                </a:lnTo>
                <a:lnTo>
                  <a:pt x="3136" y="4434"/>
                </a:lnTo>
                <a:lnTo>
                  <a:pt x="1300" y="443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357686" y="4357694"/>
            <a:ext cx="1489075" cy="1416050"/>
          </a:xfrm>
          <a:custGeom>
            <a:avLst/>
            <a:gdLst>
              <a:gd name="T0" fmla="*/ 514351 w 4800"/>
              <a:gd name="T1" fmla="*/ 1416050 h 4564"/>
              <a:gd name="T2" fmla="*/ 142083 w 4800"/>
              <a:gd name="T3" fmla="*/ 1145499 h 4564"/>
              <a:gd name="T4" fmla="*/ 0 w 4800"/>
              <a:gd name="T5" fmla="*/ 708025 h 4564"/>
              <a:gd name="T6" fmla="*/ 142083 w 4800"/>
              <a:gd name="T7" fmla="*/ 270551 h 4564"/>
              <a:gd name="T8" fmla="*/ 514351 w 4800"/>
              <a:gd name="T9" fmla="*/ 0 h 4564"/>
              <a:gd name="T10" fmla="*/ 974724 w 4800"/>
              <a:gd name="T11" fmla="*/ 0 h 4564"/>
              <a:gd name="T12" fmla="*/ 1346992 w 4800"/>
              <a:gd name="T13" fmla="*/ 270551 h 4564"/>
              <a:gd name="T14" fmla="*/ 1489075 w 4800"/>
              <a:gd name="T15" fmla="*/ 708025 h 4564"/>
              <a:gd name="T16" fmla="*/ 1346992 w 4800"/>
              <a:gd name="T17" fmla="*/ 1145499 h 4564"/>
              <a:gd name="T18" fmla="*/ 974724 w 4800"/>
              <a:gd name="T19" fmla="*/ 1416050 h 4564"/>
              <a:gd name="T20" fmla="*/ 514351 w 4800"/>
              <a:gd name="T21" fmla="*/ 1416050 h 45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800" h="4564">
                <a:moveTo>
                  <a:pt x="1658" y="4564"/>
                </a:moveTo>
                <a:lnTo>
                  <a:pt x="458" y="3692"/>
                </a:lnTo>
                <a:lnTo>
                  <a:pt x="0" y="2282"/>
                </a:lnTo>
                <a:lnTo>
                  <a:pt x="458" y="872"/>
                </a:lnTo>
                <a:lnTo>
                  <a:pt x="1658" y="0"/>
                </a:lnTo>
                <a:lnTo>
                  <a:pt x="3142" y="0"/>
                </a:lnTo>
                <a:lnTo>
                  <a:pt x="4342" y="872"/>
                </a:lnTo>
                <a:lnTo>
                  <a:pt x="4800" y="2282"/>
                </a:lnTo>
                <a:lnTo>
                  <a:pt x="4342" y="3692"/>
                </a:lnTo>
                <a:lnTo>
                  <a:pt x="3142" y="4564"/>
                </a:lnTo>
                <a:lnTo>
                  <a:pt x="1658" y="456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5602" name="Picture 2" descr="Image result for ha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929066"/>
            <a:ext cx="2190750" cy="2085976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rot="5400000">
            <a:off x="785786" y="1928802"/>
            <a:ext cx="1214446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00364" y="2500306"/>
            <a:ext cx="107157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536281" y="2536025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6607983" y="2178835"/>
            <a:ext cx="128588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71472" y="5000636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2464579" y="4893479"/>
            <a:ext cx="135732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57686" y="5072074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vij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929066"/>
            <a:ext cx="2466975" cy="1847851"/>
          </a:xfrm>
          <a:prstGeom prst="rect">
            <a:avLst/>
          </a:prstGeom>
          <a:noFill/>
        </p:spPr>
      </p:pic>
      <p:pic>
        <p:nvPicPr>
          <p:cNvPr id="1032" name="Picture 8" descr="Image result for ha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500174"/>
            <a:ext cx="2143125" cy="2143125"/>
          </a:xfrm>
          <a:prstGeom prst="rect">
            <a:avLst/>
          </a:prstGeom>
          <a:noFill/>
        </p:spPr>
      </p:pic>
      <p:pic>
        <p:nvPicPr>
          <p:cNvPr id="1034" name="Picture 10" descr="Image result for hal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071678"/>
            <a:ext cx="2628900" cy="1743076"/>
          </a:xfrm>
          <a:prstGeom prst="rect">
            <a:avLst/>
          </a:prstGeom>
          <a:noFill/>
        </p:spPr>
      </p:pic>
      <p:pic>
        <p:nvPicPr>
          <p:cNvPr id="1036" name="Picture 12" descr="Image result for ha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357298"/>
            <a:ext cx="2381250" cy="1914525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857356" y="357166"/>
            <a:ext cx="4929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ose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trupa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2" descr="Image result for drvo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571876"/>
            <a:ext cx="2057400" cy="2000264"/>
          </a:xfrm>
          <a:prstGeom prst="rect">
            <a:avLst/>
          </a:prstGeom>
          <a:noFill/>
        </p:spPr>
      </p:pic>
      <p:sp>
        <p:nvSpPr>
          <p:cNvPr id="8194" name="AutoShape 2" descr="Image result for hal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Image result for hal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Image result for hal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3714752"/>
            <a:ext cx="2071702" cy="2071702"/>
          </a:xfrm>
          <a:prstGeom prst="rect">
            <a:avLst/>
          </a:prstGeom>
          <a:noFill/>
        </p:spPr>
      </p:pic>
      <p:pic>
        <p:nvPicPr>
          <p:cNvPr id="8200" name="Picture 8" descr="Image result for hal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4143380"/>
            <a:ext cx="1857388" cy="1933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357430"/>
            <a:ext cx="6705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57224" y="1785926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3200" dirty="0" smtClean="0"/>
              <a:t>Sa</a:t>
            </a:r>
            <a:r>
              <a:rPr lang="en-US" sz="3200" dirty="0" smtClean="0"/>
              <a:t> </a:t>
            </a:r>
            <a:r>
              <a:rPr lang="sq-AL" sz="3200" dirty="0" smtClean="0"/>
              <a:t>është    2 ?</a:t>
            </a:r>
            <a:endParaRPr lang="en-US" sz="3200" dirty="0"/>
          </a:p>
        </p:txBody>
      </p:sp>
      <p:graphicFrame>
        <p:nvGraphicFramePr>
          <p:cNvPr id="33794" name="Object 27"/>
          <p:cNvGraphicFramePr>
            <a:graphicFrameLocks noGrp="1" noChangeAspect="1"/>
          </p:cNvGraphicFramePr>
          <p:nvPr/>
        </p:nvGraphicFramePr>
        <p:xfrm>
          <a:off x="2391306" y="1643051"/>
          <a:ext cx="220243" cy="928693"/>
        </p:xfrm>
        <a:graphic>
          <a:graphicData uri="http://schemas.openxmlformats.org/presentationml/2006/ole">
            <p:oleObj spid="_x0000_s33795" name="Equation" r:id="rId4" imgW="152334" imgH="393529" progId="Equation.3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428736"/>
            <a:ext cx="6705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5357826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3200" dirty="0" smtClean="0"/>
              <a:t>      e 2 është 1</a:t>
            </a:r>
            <a:endParaRPr lang="en-US" sz="3200" dirty="0"/>
          </a:p>
        </p:txBody>
      </p:sp>
      <p:graphicFrame>
        <p:nvGraphicFramePr>
          <p:cNvPr id="34819" name="Object 27"/>
          <p:cNvGraphicFramePr>
            <a:graphicFrameLocks noGrp="1" noChangeAspect="1"/>
          </p:cNvGraphicFramePr>
          <p:nvPr/>
        </p:nvGraphicFramePr>
        <p:xfrm>
          <a:off x="1214414" y="5286388"/>
          <a:ext cx="220663" cy="928687"/>
        </p:xfrm>
        <a:graphic>
          <a:graphicData uri="http://schemas.openxmlformats.org/presentationml/2006/ole">
            <p:oleObj spid="_x0000_s34820" name="Equation" r:id="rId4" imgW="152334" imgH="393529" progId="Equation.3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 rot="16200000" flipH="1">
            <a:off x="2285984" y="3071810"/>
            <a:ext cx="314327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sq-AL" dirty="0" smtClean="0"/>
              <a:t>   Sa është </a:t>
            </a:r>
            <a:r>
              <a:rPr lang="en-US" dirty="0" smtClean="0"/>
              <a:t>e</a:t>
            </a:r>
            <a:r>
              <a:rPr lang="sq-AL" dirty="0" smtClean="0"/>
              <a:t>  </a:t>
            </a:r>
            <a:r>
              <a:rPr lang="en-US" dirty="0" smtClean="0"/>
              <a:t> </a:t>
            </a:r>
            <a:r>
              <a:rPr lang="sq-AL" dirty="0" smtClean="0"/>
              <a:t> 4</a:t>
            </a:r>
            <a:r>
              <a:rPr lang="en-US" dirty="0" smtClean="0"/>
              <a:t> </a:t>
            </a:r>
            <a:r>
              <a:rPr lang="sq-AL" dirty="0" smtClean="0"/>
              <a:t>?</a:t>
            </a:r>
            <a:r>
              <a:rPr lang="en-US" dirty="0" smtClean="0"/>
              <a:t>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428860" y="428604"/>
            <a:ext cx="4567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Content Placeholder 2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q-A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485" name="Object 27"/>
          <p:cNvGraphicFramePr>
            <a:graphicFrameLocks noGrp="1" noChangeAspect="1"/>
          </p:cNvGraphicFramePr>
          <p:nvPr/>
        </p:nvGraphicFramePr>
        <p:xfrm>
          <a:off x="2500298" y="1857364"/>
          <a:ext cx="285750" cy="1204913"/>
        </p:xfrm>
        <a:graphic>
          <a:graphicData uri="http://schemas.openxmlformats.org/presentationml/2006/ole">
            <p:oleObj spid="_x0000_s24579" name="Equation" r:id="rId3" imgW="152334" imgH="393529" progId="Equation.3">
              <p:embed/>
            </p:oleObj>
          </a:graphicData>
        </a:graphic>
      </p:graphicFrame>
      <p:pic>
        <p:nvPicPr>
          <p:cNvPr id="24580" name="Picture 4" descr="Image result for lop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286124"/>
            <a:ext cx="1928826" cy="1937437"/>
          </a:xfrm>
          <a:prstGeom prst="rect">
            <a:avLst/>
          </a:prstGeom>
          <a:noFill/>
        </p:spPr>
      </p:pic>
      <p:pic>
        <p:nvPicPr>
          <p:cNvPr id="14" name="Picture 4" descr="Image result for lop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286124"/>
            <a:ext cx="1928826" cy="1937437"/>
          </a:xfrm>
          <a:prstGeom prst="rect">
            <a:avLst/>
          </a:prstGeom>
          <a:noFill/>
        </p:spPr>
      </p:pic>
      <p:pic>
        <p:nvPicPr>
          <p:cNvPr id="16" name="Picture 4" descr="Image result for lop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3286124"/>
            <a:ext cx="1928826" cy="1937437"/>
          </a:xfrm>
          <a:prstGeom prst="rect">
            <a:avLst/>
          </a:prstGeom>
          <a:noFill/>
        </p:spPr>
      </p:pic>
      <p:pic>
        <p:nvPicPr>
          <p:cNvPr id="17" name="Picture 4" descr="Image result for lop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214686"/>
            <a:ext cx="1928826" cy="1937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sq-AL" dirty="0" smtClean="0"/>
              <a:t>   </a:t>
            </a:r>
            <a:r>
              <a:rPr lang="en-US" dirty="0" smtClean="0"/>
              <a:t>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428860" y="428604"/>
            <a:ext cx="4567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sendesh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Content Placeholder 23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q-A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80" name="Picture 4" descr="Image result for lop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14554"/>
            <a:ext cx="1928826" cy="1937437"/>
          </a:xfrm>
          <a:prstGeom prst="rect">
            <a:avLst/>
          </a:prstGeom>
          <a:noFill/>
        </p:spPr>
      </p:pic>
      <p:pic>
        <p:nvPicPr>
          <p:cNvPr id="14" name="Picture 4" descr="Image result for lop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357430"/>
            <a:ext cx="1928826" cy="1937437"/>
          </a:xfrm>
          <a:prstGeom prst="rect">
            <a:avLst/>
          </a:prstGeom>
          <a:noFill/>
        </p:spPr>
      </p:pic>
      <p:pic>
        <p:nvPicPr>
          <p:cNvPr id="16" name="Picture 4" descr="Image result for lop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285992"/>
            <a:ext cx="1928826" cy="1937437"/>
          </a:xfrm>
          <a:prstGeom prst="rect">
            <a:avLst/>
          </a:prstGeom>
          <a:noFill/>
        </p:spPr>
      </p:pic>
      <p:pic>
        <p:nvPicPr>
          <p:cNvPr id="17" name="Picture 4" descr="Image result for lop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214554"/>
            <a:ext cx="1928826" cy="1937437"/>
          </a:xfrm>
          <a:prstGeom prst="rect">
            <a:avLst/>
          </a:prstGeom>
          <a:noFill/>
        </p:spPr>
      </p:pic>
      <p:graphicFrame>
        <p:nvGraphicFramePr>
          <p:cNvPr id="32771" name="Object 27"/>
          <p:cNvGraphicFramePr>
            <a:graphicFrameLocks noGrp="1" noChangeAspect="1"/>
          </p:cNvGraphicFramePr>
          <p:nvPr/>
        </p:nvGraphicFramePr>
        <p:xfrm>
          <a:off x="1142976" y="4714884"/>
          <a:ext cx="217487" cy="919162"/>
        </p:xfrm>
        <a:graphic>
          <a:graphicData uri="http://schemas.openxmlformats.org/presentationml/2006/ole">
            <p:oleObj spid="_x0000_s32772" name="Equation" r:id="rId4" imgW="152334" imgH="393529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571604" y="4929198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 </a:t>
            </a:r>
            <a:r>
              <a:rPr lang="sq-AL" sz="3200" dirty="0" smtClean="0"/>
              <a:t>4</a:t>
            </a:r>
            <a:r>
              <a:rPr lang="en-US" sz="3200" dirty="0" smtClean="0"/>
              <a:t> </a:t>
            </a:r>
            <a:r>
              <a:rPr lang="sq-AL" sz="3200" dirty="0" smtClean="0"/>
              <a:t>është 2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3036083" y="3036091"/>
            <a:ext cx="221457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109</Words>
  <Application>Microsoft Office PowerPoint</Application>
  <PresentationFormat>On-screen Show (4:3)</PresentationFormat>
  <Paragraphs>55</Paragraphs>
  <Slides>15</Slides>
  <Notes>1</Notes>
  <HiddenSlides>0</HiddenSlides>
  <MMClips>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 Përgjysmë mund të ndajmë edhe sende të ndryshme si : </vt:lpstr>
      <vt:lpstr>Slide 3</vt:lpstr>
      <vt:lpstr>Slide 4</vt:lpstr>
      <vt:lpstr>Slide 5</vt:lpstr>
      <vt:lpstr>Grupe sendesh</vt:lpstr>
      <vt:lpstr>Grupe sendesh</vt:lpstr>
      <vt:lpstr>Slide 8</vt:lpstr>
      <vt:lpstr>Slide 9</vt:lpstr>
      <vt:lpstr>Slide 10</vt:lpstr>
      <vt:lpstr>Slide 11</vt:lpstr>
      <vt:lpstr>Grupe sendesh</vt:lpstr>
      <vt:lpstr>Grupe sendesh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Fridge Magnet PowerPoint Presentation</dc:title>
  <dc:creator>Windows User</dc:creator>
  <cp:lastModifiedBy>Agim</cp:lastModifiedBy>
  <cp:revision>34</cp:revision>
  <dcterms:created xsi:type="dcterms:W3CDTF">2012-01-12T15:06:44Z</dcterms:created>
  <dcterms:modified xsi:type="dcterms:W3CDTF">2020-04-05T17:04:47Z</dcterms:modified>
</cp:coreProperties>
</file>