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Plotësimi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fjalive</a:t>
            </a:r>
            <a:r>
              <a:rPr lang="en-US" dirty="0" smtClean="0"/>
              <a:t> me </a:t>
            </a:r>
            <a:r>
              <a:rPr lang="en-US" dirty="0" err="1" smtClean="0"/>
              <a:t>fjalë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mungojnë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abet </a:t>
            </a:r>
            <a:r>
              <a:rPr lang="en-US" dirty="0" err="1" smtClean="0"/>
              <a:t>Faq</a:t>
            </a:r>
            <a:r>
              <a:rPr lang="en-US" dirty="0" smtClean="0"/>
              <a:t>. 159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00400"/>
          </a:xfrm>
        </p:spPr>
        <p:txBody>
          <a:bodyPr>
            <a:normAutofit lnSpcReduction="10000"/>
          </a:bodyPr>
          <a:lstStyle/>
          <a:p>
            <a:pPr algn="l"/>
            <a:r>
              <a:rPr lang="sq-AL" dirty="0" smtClean="0">
                <a:solidFill>
                  <a:schemeClr val="tx1"/>
                </a:solidFill>
              </a:rPr>
              <a:t>Mendimet tona çdoherë i shprehim me gojë ose me shkrim.</a:t>
            </a:r>
          </a:p>
          <a:p>
            <a:pPr algn="l"/>
            <a:r>
              <a:rPr lang="sq-AL" dirty="0" smtClean="0">
                <a:solidFill>
                  <a:schemeClr val="tx1"/>
                </a:solidFill>
              </a:rPr>
              <a:t>Kur shprehemi përdorim  dy ose më shumë fjalë.</a:t>
            </a:r>
          </a:p>
          <a:p>
            <a:pPr algn="l"/>
            <a:r>
              <a:rPr lang="sq-AL" dirty="0" smtClean="0">
                <a:solidFill>
                  <a:schemeClr val="tx1"/>
                </a:solidFill>
              </a:rPr>
              <a:t>Mirëpo  edhe gjatë të shprehurit  me gojë ose me shkrim ekzistojnë rregulla.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Para se të themi diçka duhet menduar mirë në radhitjen e fjalëve , me qëllim që të na kuptojë bashkëbiseduesi ose ai që e lexon atë që e kemi shkruar.</a:t>
            </a:r>
          </a:p>
          <a:p>
            <a:r>
              <a:rPr lang="sq-AL" dirty="0" smtClean="0"/>
              <a:t>Shpeshherë kur nuk e kemi vëmendjen tek ajo që e flasim, na ndodh që ti ngatërrojm fjalët  dhe ajo që duam ta tregojmë del të jetë qesharake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q-AL" dirty="0" smtClean="0"/>
              <a:t>Pra , mendimet tona i shprehim me gojë ose me shkrim.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Kur  një mendim të caktuar e shprehim me gojë ose me shkrim  e quajmë  FJALI.</a:t>
            </a:r>
          </a:p>
          <a:p>
            <a:r>
              <a:rPr lang="sq-AL" dirty="0" smtClean="0"/>
              <a:t>Fjalia mund të ketë dy ose me shumë fjalë.</a:t>
            </a:r>
          </a:p>
          <a:p>
            <a:r>
              <a:rPr lang="sq-AL" dirty="0" smtClean="0"/>
              <a:t>Fjalia fillon me shkronjë të madhe .</a:t>
            </a:r>
          </a:p>
          <a:p>
            <a:r>
              <a:rPr lang="sq-AL" dirty="0" smtClean="0"/>
              <a:t>Në fund të fjalive vemë shenja të pikësimit </a:t>
            </a:r>
          </a:p>
          <a:p>
            <a:pPr>
              <a:buNone/>
            </a:pPr>
            <a:r>
              <a:rPr lang="sq-AL" dirty="0" smtClean="0"/>
              <a:t>( .  ! ? 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Formoni  fjali me etiketat   e çdo kutie 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>
                <a:solidFill>
                  <a:schemeClr val="bg1"/>
                </a:solidFill>
              </a:rPr>
              <a:t>Në dyqanin e frutave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Nora dhe Agimi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4191000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shkuan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2004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 smtClean="0"/>
              <a:t>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743200"/>
            <a:ext cx="1773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 smtClean="0"/>
              <a:t>Fjalia e formuar :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038600" y="33528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q-AL" dirty="0" smtClean="0"/>
              <a:t>Formoni fjali duke përdorur fjalë nga shtylla  tjetër !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1676400"/>
            <a:ext cx="2819400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Ky portokall ...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2895600"/>
            <a:ext cx="2895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Degët e kumbullës ...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33400" y="4114800"/>
            <a:ext cx="2895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Dyqani kundërmonte ...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200" y="5410200"/>
            <a:ext cx="2895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Mua më pëlqen shumë...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05400" y="1600200"/>
            <a:ext cx="3200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...reçeli i shalqirit 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5400" y="5486400"/>
            <a:ext cx="3200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...është i ëmbël.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05400" y="4267200"/>
            <a:ext cx="3200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...u lëkundën nga era 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05400" y="2895600"/>
            <a:ext cx="3200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...nga era e mollëve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Detyrë shtëpie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q-AL" dirty="0" smtClean="0"/>
              <a:t>Plotësoni vendet e zbrazëta me fjalë që të formoni fjali !</a:t>
            </a:r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r>
              <a:rPr lang="sq-AL" dirty="0" smtClean="0"/>
              <a:t>Zogu . . . . . . . . </a:t>
            </a:r>
            <a:r>
              <a:rPr lang="sq-AL" dirty="0" smtClean="0"/>
              <a:t>l</a:t>
            </a:r>
            <a:r>
              <a:rPr lang="sq-AL" dirty="0" smtClean="0"/>
              <a:t>art. </a:t>
            </a:r>
            <a:endParaRPr lang="sq-AL" dirty="0" smtClean="0"/>
          </a:p>
          <a:p>
            <a:pPr>
              <a:buNone/>
            </a:pPr>
            <a:r>
              <a:rPr lang="sq-AL" dirty="0" smtClean="0"/>
              <a:t>Shega . . . . . </a:t>
            </a:r>
            <a:r>
              <a:rPr lang="sq-AL" dirty="0" smtClean="0"/>
              <a:t>n</a:t>
            </a:r>
            <a:r>
              <a:rPr lang="sq-AL" dirty="0" smtClean="0"/>
              <a:t>jë libër.</a:t>
            </a:r>
          </a:p>
          <a:p>
            <a:pPr>
              <a:buNone/>
            </a:pPr>
            <a:r>
              <a:rPr lang="sq-AL" dirty="0" smtClean="0"/>
              <a:t>Lulet çelin në . . . . . . . . .</a:t>
            </a:r>
          </a:p>
          <a:p>
            <a:pPr>
              <a:buNone/>
            </a:pPr>
            <a:r>
              <a:rPr lang="sq-AL" dirty="0" smtClean="0"/>
              <a:t>Dimrit . . . </a:t>
            </a:r>
            <a:r>
              <a:rPr lang="sq-AL" dirty="0" smtClean="0"/>
              <a:t>b</a:t>
            </a:r>
            <a:r>
              <a:rPr lang="sq-AL" dirty="0" smtClean="0"/>
              <a:t>orë.</a:t>
            </a:r>
          </a:p>
          <a:p>
            <a:pPr>
              <a:buNone/>
            </a:pPr>
            <a:r>
              <a:rPr lang="sq-AL" dirty="0" smtClean="0"/>
              <a:t>Zana dhe Zamira janë  . . . . . </a:t>
            </a:r>
          </a:p>
          <a:p>
            <a:pPr>
              <a:buNone/>
            </a:pPr>
            <a:r>
              <a:rPr lang="sq-AL" dirty="0" smtClean="0"/>
              <a:t>Valoni lan . . . . . . . </a:t>
            </a:r>
            <a:r>
              <a:rPr lang="sq-AL" dirty="0" smtClean="0"/>
              <a:t>ç</a:t>
            </a:r>
            <a:r>
              <a:rPr lang="sq-AL" dirty="0" smtClean="0"/>
              <a:t>do mëngjes.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Plotësimi i fjalive me fjalë që mungojnë në abet Faq. 159 </vt:lpstr>
      <vt:lpstr>Slide 2</vt:lpstr>
      <vt:lpstr>Pra , mendimet tona i shprehim me gojë ose me shkrim.</vt:lpstr>
      <vt:lpstr>Formoni  fjali me etiketat   e çdo kutie !</vt:lpstr>
      <vt:lpstr>Formoni fjali duke përdorur fjalë nga shtylla  tjetër !</vt:lpstr>
      <vt:lpstr>Detyrë shtëpie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Plotësimi i fjalive me fjalë që mungojnë në abet Faq. 159 </dc:title>
  <dc:creator>Agim</dc:creator>
  <cp:lastModifiedBy>Agim</cp:lastModifiedBy>
  <cp:revision>4</cp:revision>
  <dcterms:created xsi:type="dcterms:W3CDTF">2006-08-16T00:00:00Z</dcterms:created>
  <dcterms:modified xsi:type="dcterms:W3CDTF">2020-04-14T17:33:42Z</dcterms:modified>
</cp:coreProperties>
</file>